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8" autoAdjust="0"/>
    <p:restoredTop sz="68407" autoAdjust="0"/>
  </p:normalViewPr>
  <p:slideViewPr>
    <p:cSldViewPr snapToGrid="0">
      <p:cViewPr varScale="1">
        <p:scale>
          <a:sx n="22" d="100"/>
          <a:sy n="22" d="100"/>
        </p:scale>
        <p:origin x="1616" y="68"/>
      </p:cViewPr>
      <p:guideLst/>
    </p:cSldViewPr>
  </p:slideViewPr>
  <p:notesTextViewPr>
    <p:cViewPr>
      <p:scale>
        <a:sx n="125" d="100"/>
        <a:sy n="125"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a template containing "problematic" content data leading to the out-of-bound memory condition which was to trigger Microsoft systems to crash, was cleared for delivery thanks to a bug in CrowdStrike's automated content validator tool</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a:p>
            <a:r>
              <a:rPr lang="en-US" b="1" dirty="0"/>
              <a:t>Example</a:t>
            </a:r>
            <a:r>
              <a:rPr lang="en-US" dirty="0"/>
              <a:t>: Imagine if specification for our </a:t>
            </a:r>
            <a:r>
              <a:rPr lang="en-US" b="1" dirty="0"/>
              <a:t>Transcript </a:t>
            </a:r>
            <a:r>
              <a:rPr lang="en-US" dirty="0"/>
              <a:t>database did not say anything about </a:t>
            </a:r>
            <a:r>
              <a:rPr lang="en-US" i="1" dirty="0"/>
              <a:t>adding students with same names. </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3702722"/>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This mutant always returns the first element of the list</a:t>
            </a:r>
          </a:p>
          <a:p>
            <a:pPr hangingPunct="1"/>
            <a:r>
              <a:rPr lang="en-US" dirty="0"/>
              <a:t>Remedy: what if you search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4"/>
            <a:ext cx="17526000" cy="3702722"/>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This mutant returns the first larger element of the list </a:t>
            </a:r>
          </a:p>
          <a:p>
            <a:pPr hangingPunct="1"/>
            <a:r>
              <a:rPr lang="en-US" dirty="0"/>
              <a:t>Remedy: What if your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16637</TotalTime>
  <Words>5896</Words>
  <Application>Microsoft Office PowerPoint</Application>
  <PresentationFormat>Custom</PresentationFormat>
  <Paragraphs>579</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12</cp:revision>
  <dcterms:modified xsi:type="dcterms:W3CDTF">2024-09-13T10:45:21Z</dcterms:modified>
</cp:coreProperties>
</file>